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E8E80-8352-4B6F-9212-C33FA0E422E5}" v="358" dt="2025-12-08T13:36:28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190E5BF9-DA56-4E89-A802-847FC911DCEB}"/>
    <pc:docChg chg="custSel addSld modSld sldOrd">
      <pc:chgData name="Fares Makki" userId="d0c14dd2-ce13-49c4-820b-c6a5e60d5a8d" providerId="ADAL" clId="{190E5BF9-DA56-4E89-A802-847FC911DCEB}" dt="2025-12-08T13:36:28.610" v="7121"/>
      <pc:docMkLst>
        <pc:docMk/>
      </pc:docMkLst>
      <pc:sldChg chg="modNotesTx">
        <pc:chgData name="Fares Makki" userId="d0c14dd2-ce13-49c4-820b-c6a5e60d5a8d" providerId="ADAL" clId="{190E5BF9-DA56-4E89-A802-847FC911DCEB}" dt="2025-12-08T12:04:34.485" v="560" actId="20577"/>
        <pc:sldMkLst>
          <pc:docMk/>
          <pc:sldMk cId="1990557578" sldId="258"/>
        </pc:sldMkLst>
      </pc:sldChg>
      <pc:sldChg chg="addSp modSp new mod modAnim">
        <pc:chgData name="Fares Makki" userId="d0c14dd2-ce13-49c4-820b-c6a5e60d5a8d" providerId="ADAL" clId="{190E5BF9-DA56-4E89-A802-847FC911DCEB}" dt="2025-12-08T12:08:36.687" v="743"/>
        <pc:sldMkLst>
          <pc:docMk/>
          <pc:sldMk cId="2629163839" sldId="259"/>
        </pc:sldMkLst>
        <pc:spChg chg="mod">
          <ac:chgData name="Fares Makki" userId="d0c14dd2-ce13-49c4-820b-c6a5e60d5a8d" providerId="ADAL" clId="{190E5BF9-DA56-4E89-A802-847FC911DCEB}" dt="2025-12-08T12:04:54.101" v="576" actId="20577"/>
          <ac:spMkLst>
            <pc:docMk/>
            <pc:sldMk cId="2629163839" sldId="259"/>
            <ac:spMk id="2" creationId="{3BF2752F-3AD1-D32B-75BB-358A3B7B423A}"/>
          </ac:spMkLst>
        </pc:spChg>
        <pc:spChg chg="mod">
          <ac:chgData name="Fares Makki" userId="d0c14dd2-ce13-49c4-820b-c6a5e60d5a8d" providerId="ADAL" clId="{190E5BF9-DA56-4E89-A802-847FC911DCEB}" dt="2025-12-08T12:05:38.689" v="657" actId="20577"/>
          <ac:spMkLst>
            <pc:docMk/>
            <pc:sldMk cId="2629163839" sldId="259"/>
            <ac:spMk id="3" creationId="{B36BD76B-A62B-9AB3-F383-CAC57A46D0D3}"/>
          </ac:spMkLst>
        </pc:spChg>
        <pc:spChg chg="add mod">
          <ac:chgData name="Fares Makki" userId="d0c14dd2-ce13-49c4-820b-c6a5e60d5a8d" providerId="ADAL" clId="{190E5BF9-DA56-4E89-A802-847FC911DCEB}" dt="2025-12-08T12:06:30.616" v="664" actId="14100"/>
          <ac:spMkLst>
            <pc:docMk/>
            <pc:sldMk cId="2629163839" sldId="259"/>
            <ac:spMk id="4" creationId="{C73BA491-49EF-147D-9962-5FA4FD071778}"/>
          </ac:spMkLst>
        </pc:spChg>
        <pc:spChg chg="add mod">
          <ac:chgData name="Fares Makki" userId="d0c14dd2-ce13-49c4-820b-c6a5e60d5a8d" providerId="ADAL" clId="{190E5BF9-DA56-4E89-A802-847FC911DCEB}" dt="2025-12-08T12:06:44.238" v="668" actId="1076"/>
          <ac:spMkLst>
            <pc:docMk/>
            <pc:sldMk cId="2629163839" sldId="259"/>
            <ac:spMk id="5" creationId="{D55653DC-CCA7-36FB-69E9-5C393A9CC828}"/>
          </ac:spMkLst>
        </pc:spChg>
        <pc:spChg chg="add mod">
          <ac:chgData name="Fares Makki" userId="d0c14dd2-ce13-49c4-820b-c6a5e60d5a8d" providerId="ADAL" clId="{190E5BF9-DA56-4E89-A802-847FC911DCEB}" dt="2025-12-08T12:08:00.612" v="717" actId="14100"/>
          <ac:spMkLst>
            <pc:docMk/>
            <pc:sldMk cId="2629163839" sldId="259"/>
            <ac:spMk id="6" creationId="{B9D02669-BB40-807B-3BFB-BAF95ECBCEA7}"/>
          </ac:spMkLst>
        </pc:spChg>
        <pc:spChg chg="add mod">
          <ac:chgData name="Fares Makki" userId="d0c14dd2-ce13-49c4-820b-c6a5e60d5a8d" providerId="ADAL" clId="{190E5BF9-DA56-4E89-A802-847FC911DCEB}" dt="2025-12-08T12:08:17.042" v="739" actId="20577"/>
          <ac:spMkLst>
            <pc:docMk/>
            <pc:sldMk cId="2629163839" sldId="259"/>
            <ac:spMk id="7" creationId="{3D9E1FDB-0BCB-4847-7559-47C67A403BA7}"/>
          </ac:spMkLst>
        </pc:spChg>
      </pc:sldChg>
      <pc:sldChg chg="modSp new mod">
        <pc:chgData name="Fares Makki" userId="d0c14dd2-ce13-49c4-820b-c6a5e60d5a8d" providerId="ADAL" clId="{190E5BF9-DA56-4E89-A802-847FC911DCEB}" dt="2025-12-08T12:14:18.625" v="1386" actId="20577"/>
        <pc:sldMkLst>
          <pc:docMk/>
          <pc:sldMk cId="614651827" sldId="260"/>
        </pc:sldMkLst>
        <pc:spChg chg="mod">
          <ac:chgData name="Fares Makki" userId="d0c14dd2-ce13-49c4-820b-c6a5e60d5a8d" providerId="ADAL" clId="{190E5BF9-DA56-4E89-A802-847FC911DCEB}" dt="2025-12-08T12:08:43.905" v="756" actId="20577"/>
          <ac:spMkLst>
            <pc:docMk/>
            <pc:sldMk cId="614651827" sldId="260"/>
            <ac:spMk id="2" creationId="{43D2CF6F-D780-A802-37EB-66A3E20F8381}"/>
          </ac:spMkLst>
        </pc:spChg>
        <pc:spChg chg="mod">
          <ac:chgData name="Fares Makki" userId="d0c14dd2-ce13-49c4-820b-c6a5e60d5a8d" providerId="ADAL" clId="{190E5BF9-DA56-4E89-A802-847FC911DCEB}" dt="2025-12-08T12:14:18.625" v="1386" actId="20577"/>
          <ac:spMkLst>
            <pc:docMk/>
            <pc:sldMk cId="614651827" sldId="260"/>
            <ac:spMk id="3" creationId="{A3F58898-A967-5F02-DB88-40FDC79602FC}"/>
          </ac:spMkLst>
        </pc:spChg>
      </pc:sldChg>
      <pc:sldChg chg="addSp delSp modSp new mod modNotesTx">
        <pc:chgData name="Fares Makki" userId="d0c14dd2-ce13-49c4-820b-c6a5e60d5a8d" providerId="ADAL" clId="{190E5BF9-DA56-4E89-A802-847FC911DCEB}" dt="2025-12-08T12:27:51.090" v="1444" actId="20577"/>
        <pc:sldMkLst>
          <pc:docMk/>
          <pc:sldMk cId="757326879" sldId="261"/>
        </pc:sldMkLst>
        <pc:spChg chg="del">
          <ac:chgData name="Fares Makki" userId="d0c14dd2-ce13-49c4-820b-c6a5e60d5a8d" providerId="ADAL" clId="{190E5BF9-DA56-4E89-A802-847FC911DCEB}" dt="2025-12-08T12:15:23.488" v="1388"/>
          <ac:spMkLst>
            <pc:docMk/>
            <pc:sldMk cId="757326879" sldId="261"/>
            <ac:spMk id="3" creationId="{F1D3C3BE-F524-5213-06B1-5397AA15B868}"/>
          </ac:spMkLst>
        </pc:spChg>
        <pc:picChg chg="add mod modCrop">
          <ac:chgData name="Fares Makki" userId="d0c14dd2-ce13-49c4-820b-c6a5e60d5a8d" providerId="ADAL" clId="{190E5BF9-DA56-4E89-A802-847FC911DCEB}" dt="2025-12-08T12:16:29.030" v="1401" actId="1076"/>
          <ac:picMkLst>
            <pc:docMk/>
            <pc:sldMk cId="757326879" sldId="261"/>
            <ac:picMk id="5" creationId="{C4D76C2D-23CE-3802-CB44-33FE1FC5FB28}"/>
          </ac:picMkLst>
        </pc:picChg>
      </pc:sldChg>
      <pc:sldChg chg="modSp new mod">
        <pc:chgData name="Fares Makki" userId="d0c14dd2-ce13-49c4-820b-c6a5e60d5a8d" providerId="ADAL" clId="{190E5BF9-DA56-4E89-A802-847FC911DCEB}" dt="2025-12-08T12:35:23.887" v="2042" actId="20577"/>
        <pc:sldMkLst>
          <pc:docMk/>
          <pc:sldMk cId="293947598" sldId="262"/>
        </pc:sldMkLst>
        <pc:spChg chg="mod">
          <ac:chgData name="Fares Makki" userId="d0c14dd2-ce13-49c4-820b-c6a5e60d5a8d" providerId="ADAL" clId="{190E5BF9-DA56-4E89-A802-847FC911DCEB}" dt="2025-12-08T12:27:59.708" v="1455" actId="20577"/>
          <ac:spMkLst>
            <pc:docMk/>
            <pc:sldMk cId="293947598" sldId="262"/>
            <ac:spMk id="2" creationId="{152C1ED7-34D8-151C-A05A-6C7D49832E51}"/>
          </ac:spMkLst>
        </pc:spChg>
        <pc:spChg chg="mod">
          <ac:chgData name="Fares Makki" userId="d0c14dd2-ce13-49c4-820b-c6a5e60d5a8d" providerId="ADAL" clId="{190E5BF9-DA56-4E89-A802-847FC911DCEB}" dt="2025-12-08T12:35:23.887" v="2042" actId="20577"/>
          <ac:spMkLst>
            <pc:docMk/>
            <pc:sldMk cId="293947598" sldId="262"/>
            <ac:spMk id="3" creationId="{43C480A5-2294-E03F-0156-AA36764F51B9}"/>
          </ac:spMkLst>
        </pc:spChg>
      </pc:sldChg>
      <pc:sldChg chg="add ord modNotesTx">
        <pc:chgData name="Fares Makki" userId="d0c14dd2-ce13-49c4-820b-c6a5e60d5a8d" providerId="ADAL" clId="{190E5BF9-DA56-4E89-A802-847FC911DCEB}" dt="2025-12-08T12:38:04.448" v="2419" actId="20577"/>
        <pc:sldMkLst>
          <pc:docMk/>
          <pc:sldMk cId="2360790671" sldId="263"/>
        </pc:sldMkLst>
      </pc:sldChg>
      <pc:sldChg chg="modSp new mod">
        <pc:chgData name="Fares Makki" userId="d0c14dd2-ce13-49c4-820b-c6a5e60d5a8d" providerId="ADAL" clId="{190E5BF9-DA56-4E89-A802-847FC911DCEB}" dt="2025-12-08T12:46:40.634" v="3056" actId="20577"/>
        <pc:sldMkLst>
          <pc:docMk/>
          <pc:sldMk cId="2393792122" sldId="264"/>
        </pc:sldMkLst>
        <pc:spChg chg="mod">
          <ac:chgData name="Fares Makki" userId="d0c14dd2-ce13-49c4-820b-c6a5e60d5a8d" providerId="ADAL" clId="{190E5BF9-DA56-4E89-A802-847FC911DCEB}" dt="2025-12-08T12:39:16.248" v="2443" actId="20577"/>
          <ac:spMkLst>
            <pc:docMk/>
            <pc:sldMk cId="2393792122" sldId="264"/>
            <ac:spMk id="2" creationId="{39368D99-080A-E297-BEE2-E1BCDEB2F2AB}"/>
          </ac:spMkLst>
        </pc:spChg>
        <pc:spChg chg="mod">
          <ac:chgData name="Fares Makki" userId="d0c14dd2-ce13-49c4-820b-c6a5e60d5a8d" providerId="ADAL" clId="{190E5BF9-DA56-4E89-A802-847FC911DCEB}" dt="2025-12-08T12:46:40.634" v="3056" actId="20577"/>
          <ac:spMkLst>
            <pc:docMk/>
            <pc:sldMk cId="2393792122" sldId="264"/>
            <ac:spMk id="3" creationId="{E2D0FFDD-8141-6CF4-7604-C388824FEFBE}"/>
          </ac:spMkLst>
        </pc:spChg>
      </pc:sldChg>
      <pc:sldChg chg="addSp delSp modSp new mod">
        <pc:chgData name="Fares Makki" userId="d0c14dd2-ce13-49c4-820b-c6a5e60d5a8d" providerId="ADAL" clId="{190E5BF9-DA56-4E89-A802-847FC911DCEB}" dt="2025-12-08T12:59:08.676" v="3370" actId="20577"/>
        <pc:sldMkLst>
          <pc:docMk/>
          <pc:sldMk cId="564386464" sldId="265"/>
        </pc:sldMkLst>
        <pc:spChg chg="mod">
          <ac:chgData name="Fares Makki" userId="d0c14dd2-ce13-49c4-820b-c6a5e60d5a8d" providerId="ADAL" clId="{190E5BF9-DA56-4E89-A802-847FC911DCEB}" dt="2025-12-08T12:46:51.703" v="3068" actId="20577"/>
          <ac:spMkLst>
            <pc:docMk/>
            <pc:sldMk cId="564386464" sldId="265"/>
            <ac:spMk id="2" creationId="{17E46104-79A0-8F07-658C-DBAA852EADE0}"/>
          </ac:spMkLst>
        </pc:spChg>
        <pc:spChg chg="mod">
          <ac:chgData name="Fares Makki" userId="d0c14dd2-ce13-49c4-820b-c6a5e60d5a8d" providerId="ADAL" clId="{190E5BF9-DA56-4E89-A802-847FC911DCEB}" dt="2025-12-08T12:59:08.676" v="3370" actId="20577"/>
          <ac:spMkLst>
            <pc:docMk/>
            <pc:sldMk cId="564386464" sldId="265"/>
            <ac:spMk id="3" creationId="{2DDD21E0-6438-B5E9-C86E-DF89C61EF508}"/>
          </ac:spMkLst>
        </pc:spChg>
        <pc:picChg chg="add del mod">
          <ac:chgData name="Fares Makki" userId="d0c14dd2-ce13-49c4-820b-c6a5e60d5a8d" providerId="ADAL" clId="{190E5BF9-DA56-4E89-A802-847FC911DCEB}" dt="2025-12-08T12:57:03.678" v="3335" actId="478"/>
          <ac:picMkLst>
            <pc:docMk/>
            <pc:sldMk cId="564386464" sldId="265"/>
            <ac:picMk id="2050" creationId="{4034F755-FF57-4DD2-996B-90954CDF2FD9}"/>
          </ac:picMkLst>
        </pc:picChg>
        <pc:picChg chg="add mod">
          <ac:chgData name="Fares Makki" userId="d0c14dd2-ce13-49c4-820b-c6a5e60d5a8d" providerId="ADAL" clId="{190E5BF9-DA56-4E89-A802-847FC911DCEB}" dt="2025-12-08T12:58:28.066" v="3340" actId="1076"/>
          <ac:picMkLst>
            <pc:docMk/>
            <pc:sldMk cId="564386464" sldId="265"/>
            <ac:picMk id="2052" creationId="{76FD21F1-9631-1AAD-7669-E185D116449B}"/>
          </ac:picMkLst>
        </pc:picChg>
      </pc:sldChg>
      <pc:sldChg chg="modSp new mod modNotesTx">
        <pc:chgData name="Fares Makki" userId="d0c14dd2-ce13-49c4-820b-c6a5e60d5a8d" providerId="ADAL" clId="{190E5BF9-DA56-4E89-A802-847FC911DCEB}" dt="2025-12-08T13:05:11.784" v="4142" actId="20577"/>
        <pc:sldMkLst>
          <pc:docMk/>
          <pc:sldMk cId="2882864221" sldId="266"/>
        </pc:sldMkLst>
        <pc:spChg chg="mod">
          <ac:chgData name="Fares Makki" userId="d0c14dd2-ce13-49c4-820b-c6a5e60d5a8d" providerId="ADAL" clId="{190E5BF9-DA56-4E89-A802-847FC911DCEB}" dt="2025-12-08T12:59:23.066" v="3381" actId="20577"/>
          <ac:spMkLst>
            <pc:docMk/>
            <pc:sldMk cId="2882864221" sldId="266"/>
            <ac:spMk id="2" creationId="{10B0863D-7AB8-3D6D-B11F-C8280A9CA9EF}"/>
          </ac:spMkLst>
        </pc:spChg>
        <pc:spChg chg="mod">
          <ac:chgData name="Fares Makki" userId="d0c14dd2-ce13-49c4-820b-c6a5e60d5a8d" providerId="ADAL" clId="{190E5BF9-DA56-4E89-A802-847FC911DCEB}" dt="2025-12-08T13:04:07.811" v="4077" actId="20577"/>
          <ac:spMkLst>
            <pc:docMk/>
            <pc:sldMk cId="2882864221" sldId="266"/>
            <ac:spMk id="3" creationId="{F007411C-3D31-8678-AA9D-252A9F5E65D5}"/>
          </ac:spMkLst>
        </pc:spChg>
      </pc:sldChg>
      <pc:sldChg chg="modSp new mod">
        <pc:chgData name="Fares Makki" userId="d0c14dd2-ce13-49c4-820b-c6a5e60d5a8d" providerId="ADAL" clId="{190E5BF9-DA56-4E89-A802-847FC911DCEB}" dt="2025-12-08T13:07:14.048" v="4413" actId="20577"/>
        <pc:sldMkLst>
          <pc:docMk/>
          <pc:sldMk cId="3156288740" sldId="267"/>
        </pc:sldMkLst>
        <pc:spChg chg="mod">
          <ac:chgData name="Fares Makki" userId="d0c14dd2-ce13-49c4-820b-c6a5e60d5a8d" providerId="ADAL" clId="{190E5BF9-DA56-4E89-A802-847FC911DCEB}" dt="2025-12-08T13:05:24.204" v="4156" actId="20577"/>
          <ac:spMkLst>
            <pc:docMk/>
            <pc:sldMk cId="3156288740" sldId="267"/>
            <ac:spMk id="2" creationId="{74C467D1-9118-A1E1-3D8A-CCD253EE6DD0}"/>
          </ac:spMkLst>
        </pc:spChg>
        <pc:spChg chg="mod">
          <ac:chgData name="Fares Makki" userId="d0c14dd2-ce13-49c4-820b-c6a5e60d5a8d" providerId="ADAL" clId="{190E5BF9-DA56-4E89-A802-847FC911DCEB}" dt="2025-12-08T13:07:14.048" v="4413" actId="20577"/>
          <ac:spMkLst>
            <pc:docMk/>
            <pc:sldMk cId="3156288740" sldId="267"/>
            <ac:spMk id="3" creationId="{8D0E90C5-4A0D-2521-8398-13781D99220F}"/>
          </ac:spMkLst>
        </pc:spChg>
      </pc:sldChg>
      <pc:sldChg chg="modSp new mod">
        <pc:chgData name="Fares Makki" userId="d0c14dd2-ce13-49c4-820b-c6a5e60d5a8d" providerId="ADAL" clId="{190E5BF9-DA56-4E89-A802-847FC911DCEB}" dt="2025-12-08T13:11:13.798" v="4941" actId="20577"/>
        <pc:sldMkLst>
          <pc:docMk/>
          <pc:sldMk cId="3316758697" sldId="268"/>
        </pc:sldMkLst>
        <pc:spChg chg="mod">
          <ac:chgData name="Fares Makki" userId="d0c14dd2-ce13-49c4-820b-c6a5e60d5a8d" providerId="ADAL" clId="{190E5BF9-DA56-4E89-A802-847FC911DCEB}" dt="2025-12-08T13:07:22.960" v="4424" actId="20577"/>
          <ac:spMkLst>
            <pc:docMk/>
            <pc:sldMk cId="3316758697" sldId="268"/>
            <ac:spMk id="2" creationId="{ACC2795A-79E0-7A66-30F4-7959779F6E81}"/>
          </ac:spMkLst>
        </pc:spChg>
        <pc:spChg chg="mod">
          <ac:chgData name="Fares Makki" userId="d0c14dd2-ce13-49c4-820b-c6a5e60d5a8d" providerId="ADAL" clId="{190E5BF9-DA56-4E89-A802-847FC911DCEB}" dt="2025-12-08T13:11:13.798" v="4941" actId="20577"/>
          <ac:spMkLst>
            <pc:docMk/>
            <pc:sldMk cId="3316758697" sldId="268"/>
            <ac:spMk id="3" creationId="{470C26AA-133C-ED11-0696-C44BD56ADECF}"/>
          </ac:spMkLst>
        </pc:spChg>
      </pc:sldChg>
      <pc:sldChg chg="modSp new mod modNotesTx">
        <pc:chgData name="Fares Makki" userId="d0c14dd2-ce13-49c4-820b-c6a5e60d5a8d" providerId="ADAL" clId="{190E5BF9-DA56-4E89-A802-847FC911DCEB}" dt="2025-12-08T13:21:27.833" v="5575" actId="20577"/>
        <pc:sldMkLst>
          <pc:docMk/>
          <pc:sldMk cId="2380273951" sldId="269"/>
        </pc:sldMkLst>
        <pc:spChg chg="mod">
          <ac:chgData name="Fares Makki" userId="d0c14dd2-ce13-49c4-820b-c6a5e60d5a8d" providerId="ADAL" clId="{190E5BF9-DA56-4E89-A802-847FC911DCEB}" dt="2025-12-08T13:11:55.451" v="4952" actId="20577"/>
          <ac:spMkLst>
            <pc:docMk/>
            <pc:sldMk cId="2380273951" sldId="269"/>
            <ac:spMk id="2" creationId="{53B56610-19FA-DA17-695C-2B532DF558AA}"/>
          </ac:spMkLst>
        </pc:spChg>
        <pc:spChg chg="mod">
          <ac:chgData name="Fares Makki" userId="d0c14dd2-ce13-49c4-820b-c6a5e60d5a8d" providerId="ADAL" clId="{190E5BF9-DA56-4E89-A802-847FC911DCEB}" dt="2025-12-08T13:19:22.971" v="5515" actId="27636"/>
          <ac:spMkLst>
            <pc:docMk/>
            <pc:sldMk cId="2380273951" sldId="269"/>
            <ac:spMk id="3" creationId="{1A862D1A-1AED-E190-3440-B5FB59E55796}"/>
          </ac:spMkLst>
        </pc:spChg>
      </pc:sldChg>
      <pc:sldChg chg="modSp new mod modNotesTx">
        <pc:chgData name="Fares Makki" userId="d0c14dd2-ce13-49c4-820b-c6a5e60d5a8d" providerId="ADAL" clId="{190E5BF9-DA56-4E89-A802-847FC911DCEB}" dt="2025-12-08T13:25:31.964" v="6037" actId="20577"/>
        <pc:sldMkLst>
          <pc:docMk/>
          <pc:sldMk cId="102302107" sldId="270"/>
        </pc:sldMkLst>
        <pc:spChg chg="mod">
          <ac:chgData name="Fares Makki" userId="d0c14dd2-ce13-49c4-820b-c6a5e60d5a8d" providerId="ADAL" clId="{190E5BF9-DA56-4E89-A802-847FC911DCEB}" dt="2025-12-08T13:21:08.422" v="5529" actId="20577"/>
          <ac:spMkLst>
            <pc:docMk/>
            <pc:sldMk cId="102302107" sldId="270"/>
            <ac:spMk id="2" creationId="{FD909C1F-5D50-14F7-F369-308BFF71C6F1}"/>
          </ac:spMkLst>
        </pc:spChg>
        <pc:spChg chg="mod">
          <ac:chgData name="Fares Makki" userId="d0c14dd2-ce13-49c4-820b-c6a5e60d5a8d" providerId="ADAL" clId="{190E5BF9-DA56-4E89-A802-847FC911DCEB}" dt="2025-12-08T13:25:02.165" v="6036" actId="20577"/>
          <ac:spMkLst>
            <pc:docMk/>
            <pc:sldMk cId="102302107" sldId="270"/>
            <ac:spMk id="3" creationId="{905CD552-43BC-09A2-3EA0-B20ECCDED65B}"/>
          </ac:spMkLst>
        </pc:spChg>
      </pc:sldChg>
      <pc:sldChg chg="addSp modSp new mod modAnim">
        <pc:chgData name="Fares Makki" userId="d0c14dd2-ce13-49c4-820b-c6a5e60d5a8d" providerId="ADAL" clId="{190E5BF9-DA56-4E89-A802-847FC911DCEB}" dt="2025-12-08T13:32:11.730" v="6622" actId="20577"/>
        <pc:sldMkLst>
          <pc:docMk/>
          <pc:sldMk cId="1547611" sldId="271"/>
        </pc:sldMkLst>
        <pc:spChg chg="mod">
          <ac:chgData name="Fares Makki" userId="d0c14dd2-ce13-49c4-820b-c6a5e60d5a8d" providerId="ADAL" clId="{190E5BF9-DA56-4E89-A802-847FC911DCEB}" dt="2025-12-08T13:25:49.189" v="6054" actId="20577"/>
          <ac:spMkLst>
            <pc:docMk/>
            <pc:sldMk cId="1547611" sldId="271"/>
            <ac:spMk id="2" creationId="{6964473C-23CD-61C1-4BF1-47E660B68EE9}"/>
          </ac:spMkLst>
        </pc:spChg>
        <pc:spChg chg="mod">
          <ac:chgData name="Fares Makki" userId="d0c14dd2-ce13-49c4-820b-c6a5e60d5a8d" providerId="ADAL" clId="{190E5BF9-DA56-4E89-A802-847FC911DCEB}" dt="2025-12-08T13:32:11.730" v="6622" actId="20577"/>
          <ac:spMkLst>
            <pc:docMk/>
            <pc:sldMk cId="1547611" sldId="271"/>
            <ac:spMk id="3" creationId="{E3E76355-CDBA-7762-D866-3032E1E88B4E}"/>
          </ac:spMkLst>
        </pc:spChg>
        <pc:spChg chg="add mod">
          <ac:chgData name="Fares Makki" userId="d0c14dd2-ce13-49c4-820b-c6a5e60d5a8d" providerId="ADAL" clId="{190E5BF9-DA56-4E89-A802-847FC911DCEB}" dt="2025-12-08T13:26:41.568" v="6171" actId="1076"/>
          <ac:spMkLst>
            <pc:docMk/>
            <pc:sldMk cId="1547611" sldId="271"/>
            <ac:spMk id="4" creationId="{EA90F9B9-33CF-9C36-7CE6-51FAE51B1113}"/>
          </ac:spMkLst>
        </pc:spChg>
        <pc:spChg chg="add mod">
          <ac:chgData name="Fares Makki" userId="d0c14dd2-ce13-49c4-820b-c6a5e60d5a8d" providerId="ADAL" clId="{190E5BF9-DA56-4E89-A802-847FC911DCEB}" dt="2025-12-08T13:27:06.347" v="6196" actId="20577"/>
          <ac:spMkLst>
            <pc:docMk/>
            <pc:sldMk cId="1547611" sldId="271"/>
            <ac:spMk id="5" creationId="{224EF70F-6404-2C44-00FF-C6DFE2B3AA7C}"/>
          </ac:spMkLst>
        </pc:spChg>
      </pc:sldChg>
      <pc:sldChg chg="modSp new mod modAnim">
        <pc:chgData name="Fares Makki" userId="d0c14dd2-ce13-49c4-820b-c6a5e60d5a8d" providerId="ADAL" clId="{190E5BF9-DA56-4E89-A802-847FC911DCEB}" dt="2025-12-08T13:36:28.610" v="7121"/>
        <pc:sldMkLst>
          <pc:docMk/>
          <pc:sldMk cId="2479345635" sldId="272"/>
        </pc:sldMkLst>
        <pc:spChg chg="mod">
          <ac:chgData name="Fares Makki" userId="d0c14dd2-ce13-49c4-820b-c6a5e60d5a8d" providerId="ADAL" clId="{190E5BF9-DA56-4E89-A802-847FC911DCEB}" dt="2025-12-08T13:32:24.761" v="6639" actId="20577"/>
          <ac:spMkLst>
            <pc:docMk/>
            <pc:sldMk cId="2479345635" sldId="272"/>
            <ac:spMk id="2" creationId="{C1112F4F-6A13-81EF-C06E-5C2FFE193C29}"/>
          </ac:spMkLst>
        </pc:spChg>
        <pc:spChg chg="mod">
          <ac:chgData name="Fares Makki" userId="d0c14dd2-ce13-49c4-820b-c6a5e60d5a8d" providerId="ADAL" clId="{190E5BF9-DA56-4E89-A802-847FC911DCEB}" dt="2025-12-08T13:35:30.902" v="7118" actId="20577"/>
          <ac:spMkLst>
            <pc:docMk/>
            <pc:sldMk cId="2479345635" sldId="272"/>
            <ac:spMk id="3" creationId="{6EFFA81F-E5AE-EC77-B52B-E974E922ABE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C3D1E-370F-4507-A112-BAD0ECBAEC42}" type="datetimeFigureOut">
              <a:rPr lang="sv-SE" smtClean="0"/>
              <a:t>2025-12-08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BCEB8-ACB6-4978-9BEC-193C6FE694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709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Till vänster är modellen till den som rör sig enligt rekommendationer och till höger är till den som rör sig lite.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Tre delar: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Största delen är fyllt med potatis, pasta eller gryn (välja fullkornsvarianter) med andra ord kolhydrater (och fibrer som ger mättnadskänsla, håller blodsocker jämnt och ger näring till tarmflora)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Andra delen är grönsaker och rotfrukter: vitaminer och mineraler. Antioxidanter (som Vitamin- A, C, eller E) som skyddar mot radikaler som bildas när syre omsätts i cellerna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Tredje (och minsta) är proteiner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/>
              <a:t>Visar bara proportioner, inte hur mycket!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BCEB8-ACB6-4978-9BEC-193C6FE6942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989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BCEB8-ACB6-4978-9BEC-193C6FE6942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2883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52550-3036-A50F-6C88-7658BCD0C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40A7D35-CA81-3DA9-8948-82CCB6C4C1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4DCAE24-2E8E-6BFB-051B-2532FE7C4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Snabba kolhydrater leder till extra mycket insulin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Celler tar upp och binder så mycket glukos så att den kraftig överskott blir en underskott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Då känner man sig trött och lätt-irriterad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Dessutom blir man hungrig och känner en ”sug” efter mer socker trots att man har nyligen ätit och kroppen fick mer energi än den har hunnit förbränna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C9800EE-9104-B7EE-5E1D-16E39EC97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BCEB8-ACB6-4978-9BEC-193C6FE6942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7742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Jämföra alla typer av lipoproteiner är en möjlig prov-fråga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BCEB8-ACB6-4978-9BEC-193C6FE6942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98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Ta PDF av tabellen i boken och dela ut 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BCEB8-ACB6-4978-9BEC-193C6FE6942F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088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Ta PDF av tabellen i boken och dela ut 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BCEB8-ACB6-4978-9BEC-193C6FE6942F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07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81-3982-43AE-985B-8004083726E5}" type="datetimeFigureOut">
              <a:rPr lang="sv-SE" smtClean="0"/>
              <a:t>2025-12-08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43DA-1D26-408B-8E65-118F06F3F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584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81-3982-43AE-985B-8004083726E5}" type="datetimeFigureOut">
              <a:rPr lang="sv-SE" smtClean="0"/>
              <a:t>2025-12-08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43DA-1D26-408B-8E65-118F06F3F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623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81-3982-43AE-985B-8004083726E5}" type="datetimeFigureOut">
              <a:rPr lang="sv-SE" smtClean="0"/>
              <a:t>2025-12-08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43DA-1D26-408B-8E65-118F06F3F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990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81-3982-43AE-985B-8004083726E5}" type="datetimeFigureOut">
              <a:rPr lang="sv-SE" smtClean="0"/>
              <a:t>2025-12-08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43DA-1D26-408B-8E65-118F06F3F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759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81-3982-43AE-985B-8004083726E5}" type="datetimeFigureOut">
              <a:rPr lang="sv-SE" smtClean="0"/>
              <a:t>2025-12-08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43DA-1D26-408B-8E65-118F06F3F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27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81-3982-43AE-985B-8004083726E5}" type="datetimeFigureOut">
              <a:rPr lang="sv-SE" smtClean="0"/>
              <a:t>2025-12-08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43DA-1D26-408B-8E65-118F06F3F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815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81-3982-43AE-985B-8004083726E5}" type="datetimeFigureOut">
              <a:rPr lang="sv-SE" smtClean="0"/>
              <a:t>2025-12-08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43DA-1D26-408B-8E65-118F06F3F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20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81-3982-43AE-985B-8004083726E5}" type="datetimeFigureOut">
              <a:rPr lang="sv-SE" smtClean="0"/>
              <a:t>2025-12-08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43DA-1D26-408B-8E65-118F06F3F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23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81-3982-43AE-985B-8004083726E5}" type="datetimeFigureOut">
              <a:rPr lang="sv-SE" smtClean="0"/>
              <a:t>2025-12-08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43DA-1D26-408B-8E65-118F06F3F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55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81-3982-43AE-985B-8004083726E5}" type="datetimeFigureOut">
              <a:rPr lang="sv-SE" smtClean="0"/>
              <a:t>2025-12-08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43DA-1D26-408B-8E65-118F06F3F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294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81-3982-43AE-985B-8004083726E5}" type="datetimeFigureOut">
              <a:rPr lang="sv-SE" smtClean="0"/>
              <a:t>2025-12-08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43DA-1D26-408B-8E65-118F06F3F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977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A9DC81-3982-43AE-985B-8004083726E5}" type="datetimeFigureOut">
              <a:rPr lang="sv-SE" smtClean="0"/>
              <a:t>2025-12-08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8143DA-1D26-408B-8E65-118F06F3F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347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5CCDD5-D70C-A3BD-B237-700EA45B9D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90B79CE-2126-D81F-EC98-21EA2B48E3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Näringsämnen och Kost</a:t>
            </a:r>
          </a:p>
        </p:txBody>
      </p:sp>
    </p:spTree>
    <p:extLst>
      <p:ext uri="{BB962C8B-B14F-4D97-AF65-F5344CB8AC3E}">
        <p14:creationId xmlns:p14="http://schemas.microsoft.com/office/powerpoint/2010/main" val="51080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46104-79A0-8F07-658C-DBAA852E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Kolesterol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DD21E0-6438-B5E9-C86E-DF89C61EF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411875" cy="4351338"/>
          </a:xfrm>
        </p:spPr>
        <p:txBody>
          <a:bodyPr>
            <a:normAutofit/>
          </a:bodyPr>
          <a:lstStyle/>
          <a:p>
            <a:r>
              <a:rPr lang="sv-SE" dirty="0"/>
              <a:t>Kolesterol är en steroid (andra lipider) som ger stadga åt cellmembran </a:t>
            </a:r>
          </a:p>
          <a:p>
            <a:r>
              <a:rPr lang="sv-SE" dirty="0"/>
              <a:t>Kolesterol behövs för att kunna producera D-vitamin och steroidhormoner </a:t>
            </a:r>
          </a:p>
          <a:p>
            <a:pPr lvl="1"/>
            <a:r>
              <a:rPr lang="sv-SE" dirty="0"/>
              <a:t>Östrogen och testosteron</a:t>
            </a:r>
          </a:p>
          <a:p>
            <a:r>
              <a:rPr lang="sv-SE" dirty="0"/>
              <a:t>Kolesterol som finns i maten förpackas tillsammans med fett i </a:t>
            </a:r>
            <a:r>
              <a:rPr lang="sv-SE" i="1" dirty="0" err="1"/>
              <a:t>kylomikroner</a:t>
            </a:r>
            <a:r>
              <a:rPr lang="sv-SE" dirty="0"/>
              <a:t> (lipoprotein)</a:t>
            </a:r>
          </a:p>
        </p:txBody>
      </p:sp>
      <p:pic>
        <p:nvPicPr>
          <p:cNvPr id="2052" name="Picture 4" descr="Lipoprotein | Definition, Structure, &amp; Types | Britannica">
            <a:extLst>
              <a:ext uri="{FF2B5EF4-FFF2-40B4-BE49-F238E27FC236}">
                <a16:creationId xmlns:a16="http://schemas.microsoft.com/office/drawing/2014/main" id="{76FD21F1-9631-1AAD-7669-E185D1164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60" y="1388923"/>
            <a:ext cx="5744540" cy="47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38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B0863D-7AB8-3D6D-B11F-C8280A9CA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Kolesterol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07411C-3D31-8678-AA9D-252A9F5E6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Levern tar hand om kolesterol som kommer från maten och producerar eget kolesterol </a:t>
            </a:r>
          </a:p>
          <a:p>
            <a:r>
              <a:rPr lang="sv-SE" dirty="0"/>
              <a:t>Från levern till kroppens olika celler transporteras kolesterol i en annan typ av lipoprotein (LDL – </a:t>
            </a:r>
            <a:r>
              <a:rPr lang="sv-SE" i="1" dirty="0" err="1"/>
              <a:t>Low</a:t>
            </a:r>
            <a:r>
              <a:rPr lang="sv-SE" i="1" dirty="0"/>
              <a:t> </a:t>
            </a:r>
            <a:r>
              <a:rPr lang="sv-SE" i="1" dirty="0" err="1"/>
              <a:t>Density</a:t>
            </a:r>
            <a:r>
              <a:rPr lang="sv-SE" i="1" dirty="0"/>
              <a:t> Lipoprotein</a:t>
            </a:r>
            <a:r>
              <a:rPr lang="sv-SE" dirty="0"/>
              <a:t>) </a:t>
            </a:r>
          </a:p>
          <a:p>
            <a:pPr lvl="1"/>
            <a:r>
              <a:rPr lang="sv-SE" dirty="0"/>
              <a:t>Lagom nivåer LDL är bra eftersom kolesterol behöver transporteras </a:t>
            </a:r>
          </a:p>
          <a:p>
            <a:pPr lvl="1"/>
            <a:r>
              <a:rPr lang="sv-SE" dirty="0"/>
              <a:t>Förhöjda LDL-nivåer kan leda till att kolesterol fastnar i kärlväggarna och orsakar hjärt-kärlsjukdomar </a:t>
            </a:r>
          </a:p>
          <a:p>
            <a:pPr lvl="2"/>
            <a:r>
              <a:rPr lang="sv-SE" dirty="0"/>
              <a:t>LDL kallas för kroppens ”onda kolesterol” </a:t>
            </a:r>
          </a:p>
          <a:p>
            <a:r>
              <a:rPr lang="sv-SE" dirty="0"/>
              <a:t>I blodet finns även HDL (</a:t>
            </a:r>
            <a:r>
              <a:rPr lang="sv-SE" i="1" dirty="0" err="1"/>
              <a:t>High</a:t>
            </a:r>
            <a:r>
              <a:rPr lang="sv-SE" i="1" dirty="0"/>
              <a:t> </a:t>
            </a:r>
            <a:r>
              <a:rPr lang="sv-SE" i="1" dirty="0" err="1"/>
              <a:t>Density</a:t>
            </a:r>
            <a:r>
              <a:rPr lang="sv-SE" i="1" dirty="0"/>
              <a:t> Lipoprotein</a:t>
            </a:r>
            <a:r>
              <a:rPr lang="sv-SE" dirty="0"/>
              <a:t>) som föras bort överskott kolesterol från kroppens vävnader till levern</a:t>
            </a:r>
          </a:p>
          <a:p>
            <a:pPr lvl="1"/>
            <a:r>
              <a:rPr lang="sv-SE" dirty="0"/>
              <a:t>Kroppens ”goda kolesterol” </a:t>
            </a:r>
          </a:p>
        </p:txBody>
      </p:sp>
    </p:spTree>
    <p:extLst>
      <p:ext uri="{BB962C8B-B14F-4D97-AF65-F5344CB8AC3E}">
        <p14:creationId xmlns:p14="http://schemas.microsoft.com/office/powerpoint/2010/main" val="288286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467D1-9118-A1E1-3D8A-CCD253EE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Energireserv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0E90C5-4A0D-2521-8398-13781D992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Ett gram fett innehåller mer än dubbelt så mycket energi som ett gram kolhydrat </a:t>
            </a:r>
          </a:p>
          <a:p>
            <a:r>
              <a:rPr lang="sv-SE" dirty="0"/>
              <a:t>Kroppen kan lagra nästan hur mycket fett som helst </a:t>
            </a:r>
          </a:p>
          <a:p>
            <a:r>
              <a:rPr lang="sv-SE" dirty="0"/>
              <a:t>Bra energireserv under perioder av svält </a:t>
            </a:r>
          </a:p>
          <a:p>
            <a:pPr lvl="1"/>
            <a:r>
              <a:rPr lang="sv-SE" dirty="0"/>
              <a:t>Stort överlevnadsvärde för människor som inte får mat regelbundet </a:t>
            </a:r>
          </a:p>
        </p:txBody>
      </p:sp>
    </p:spTree>
    <p:extLst>
      <p:ext uri="{BB962C8B-B14F-4D97-AF65-F5344CB8AC3E}">
        <p14:creationId xmlns:p14="http://schemas.microsoft.com/office/powerpoint/2010/main" val="315628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2795A-79E0-7A66-30F4-7959779F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Proteiner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0C26AA-133C-ED11-0696-C44BD56AD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Bygger upp celler, enzymer, och hormoner, samt antikroppar </a:t>
            </a:r>
          </a:p>
          <a:p>
            <a:r>
              <a:rPr lang="sv-SE" dirty="0"/>
              <a:t>Proteiner byggs upp av 20 olika sorters aminosyror </a:t>
            </a:r>
          </a:p>
          <a:p>
            <a:r>
              <a:rPr lang="sv-SE" dirty="0"/>
              <a:t>9 aminosyror är </a:t>
            </a:r>
            <a:r>
              <a:rPr lang="sv-SE" i="1" dirty="0"/>
              <a:t>essentiella</a:t>
            </a:r>
            <a:r>
              <a:rPr lang="sv-SE" dirty="0"/>
              <a:t> och måste komma från födan </a:t>
            </a:r>
          </a:p>
          <a:p>
            <a:pPr lvl="1"/>
            <a:r>
              <a:rPr lang="sv-SE" dirty="0"/>
              <a:t>Animaliska produkter </a:t>
            </a:r>
          </a:p>
          <a:p>
            <a:pPr lvl="1"/>
            <a:r>
              <a:rPr lang="sv-SE" dirty="0"/>
              <a:t>Spannmål och baljväxter (ärter, bönor och linser) </a:t>
            </a:r>
          </a:p>
          <a:p>
            <a:r>
              <a:rPr lang="sv-SE" dirty="0"/>
              <a:t>Överskott av protein i födan kan användas som energikälla eller lagras som fett </a:t>
            </a:r>
          </a:p>
          <a:p>
            <a:r>
              <a:rPr lang="sv-SE" dirty="0"/>
              <a:t>Vid hård träning är det allra viktigast att få i sig tillräckligt med energi från kolhydrater och fett </a:t>
            </a:r>
          </a:p>
          <a:p>
            <a:pPr lvl="1"/>
            <a:r>
              <a:rPr lang="sv-SE" dirty="0"/>
              <a:t>Protein behövs för att bygga upp och reparera muskler</a:t>
            </a:r>
          </a:p>
        </p:txBody>
      </p:sp>
    </p:spTree>
    <p:extLst>
      <p:ext uri="{BB962C8B-B14F-4D97-AF65-F5344CB8AC3E}">
        <p14:creationId xmlns:p14="http://schemas.microsoft.com/office/powerpoint/2010/main" val="3316758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B56610-19FA-DA17-695C-2B532DF55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Vitaminer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862D1A-1AED-E190-3440-B5FB59E55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648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Det finns 13 livsnödvändiga vitaminer </a:t>
            </a:r>
          </a:p>
          <a:p>
            <a:r>
              <a:rPr lang="sv-SE" dirty="0"/>
              <a:t>Organiska ämnen som kroppen behöver i små mängder </a:t>
            </a:r>
          </a:p>
          <a:p>
            <a:r>
              <a:rPr lang="sv-SE" dirty="0"/>
              <a:t>Många vitaminer är </a:t>
            </a:r>
            <a:r>
              <a:rPr lang="sv-SE" i="1" dirty="0"/>
              <a:t>kofaktorer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ämnen som binder till enzymer och bidrar till dessas funktion</a:t>
            </a:r>
          </a:p>
          <a:p>
            <a:r>
              <a:rPr lang="sv-SE" dirty="0"/>
              <a:t>A-, C-, och E-vitamin verkar som </a:t>
            </a:r>
            <a:r>
              <a:rPr lang="sv-SE" i="1" dirty="0"/>
              <a:t>antioxidanter </a:t>
            </a:r>
            <a:endParaRPr lang="sv-SE" dirty="0"/>
          </a:p>
          <a:p>
            <a:r>
              <a:rPr lang="sv-SE" dirty="0"/>
              <a:t>Finns fettlösliga och vattenlösliga vitaminer </a:t>
            </a:r>
          </a:p>
          <a:p>
            <a:pPr lvl="1"/>
            <a:r>
              <a:rPr lang="sv-SE" dirty="0"/>
              <a:t>Kan överdosera på fettlösliga vitaminer (A-, D-, E-, K-) </a:t>
            </a:r>
          </a:p>
          <a:p>
            <a:r>
              <a:rPr lang="sv-SE" dirty="0"/>
              <a:t>Kroppens behov av vitaminer täcks av att äta vanlig och varierad kost </a:t>
            </a:r>
          </a:p>
          <a:p>
            <a:r>
              <a:rPr lang="sv-SE" dirty="0"/>
              <a:t>Vegetarianer och veganer brukar behöva vitamin B</a:t>
            </a:r>
            <a:r>
              <a:rPr lang="sv-SE" baseline="-25000" dirty="0"/>
              <a:t>12</a:t>
            </a:r>
            <a:r>
              <a:rPr lang="sv-SE" dirty="0"/>
              <a:t> som kosttillskott </a:t>
            </a:r>
          </a:p>
        </p:txBody>
      </p:sp>
    </p:spTree>
    <p:extLst>
      <p:ext uri="{BB962C8B-B14F-4D97-AF65-F5344CB8AC3E}">
        <p14:creationId xmlns:p14="http://schemas.microsoft.com/office/powerpoint/2010/main" val="238027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909C1F-5D50-14F7-F369-308BFF71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Mineralämnen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5CD552-43BC-09A2-3EA0-B20ECCDED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Ca 20 olika grundämnen som förekomma i </a:t>
            </a:r>
            <a:r>
              <a:rPr lang="sv-SE" dirty="0" err="1"/>
              <a:t>jonform</a:t>
            </a:r>
            <a:r>
              <a:rPr lang="sv-SE" dirty="0"/>
              <a:t> </a:t>
            </a:r>
          </a:p>
          <a:p>
            <a:r>
              <a:rPr lang="sv-SE" dirty="0"/>
              <a:t>Olika oorganiska salter i födan därför kallas de även </a:t>
            </a:r>
            <a:r>
              <a:rPr lang="sv-SE" i="1" dirty="0"/>
              <a:t>närsalter</a:t>
            </a:r>
            <a:r>
              <a:rPr lang="sv-SE" dirty="0"/>
              <a:t> </a:t>
            </a:r>
          </a:p>
          <a:p>
            <a:r>
              <a:rPr lang="sv-SE" dirty="0"/>
              <a:t>Ungefär 4% av människans massa </a:t>
            </a:r>
          </a:p>
          <a:p>
            <a:pPr lvl="1"/>
            <a:r>
              <a:rPr lang="sv-SE" dirty="0"/>
              <a:t>Merparten av denna massa finns i skelett </a:t>
            </a:r>
          </a:p>
          <a:p>
            <a:r>
              <a:rPr lang="sv-SE" i="1" dirty="0" err="1"/>
              <a:t>Makronäringsämnen</a:t>
            </a:r>
            <a:r>
              <a:rPr lang="sv-SE" dirty="0"/>
              <a:t> är de som vi behöver mycket av: </a:t>
            </a:r>
          </a:p>
          <a:p>
            <a:pPr lvl="1"/>
            <a:r>
              <a:rPr lang="sv-SE" i="1" dirty="0"/>
              <a:t>Kalcium, kalium, natrium, magnesium </a:t>
            </a:r>
          </a:p>
          <a:p>
            <a:r>
              <a:rPr lang="sv-SE" i="1" dirty="0"/>
              <a:t>Spårämnen</a:t>
            </a:r>
            <a:r>
              <a:rPr lang="sv-SE" dirty="0"/>
              <a:t> utgör mindre än 0,01% av kroppens massa </a:t>
            </a:r>
          </a:p>
          <a:p>
            <a:pPr lvl="1"/>
            <a:r>
              <a:rPr lang="sv-SE" dirty="0"/>
              <a:t>Flera spårämnen ingår i </a:t>
            </a:r>
            <a:r>
              <a:rPr lang="sv-SE" i="1" dirty="0"/>
              <a:t>prostetiska</a:t>
            </a:r>
            <a:r>
              <a:rPr lang="sv-SE" dirty="0"/>
              <a:t> grupper i enzymer (koenzym) </a:t>
            </a:r>
          </a:p>
        </p:txBody>
      </p:sp>
    </p:spTree>
    <p:extLst>
      <p:ext uri="{BB962C8B-B14F-4D97-AF65-F5344CB8AC3E}">
        <p14:creationId xmlns:p14="http://schemas.microsoft.com/office/powerpoint/2010/main" val="102302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64473C-23CD-61C1-4BF1-47E660B6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Energiomsättning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E76355-CDBA-7762-D866-3032E1E88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Kroppen omsätter energi hela tiden</a:t>
            </a:r>
          </a:p>
          <a:p>
            <a:pPr lvl="1"/>
            <a:r>
              <a:rPr lang="sv-SE" dirty="0"/>
              <a:t>Inre organ måste ständigt arbeta </a:t>
            </a:r>
          </a:p>
          <a:p>
            <a:pPr lvl="1"/>
            <a:r>
              <a:rPr lang="sv-SE" dirty="0"/>
              <a:t>Krävs energi för att hålla kroppen varm </a:t>
            </a:r>
          </a:p>
          <a:p>
            <a:r>
              <a:rPr lang="sv-SE" dirty="0"/>
              <a:t>Den energi som krävs för att upprätthålla de basala livsfunktionerna kallas för </a:t>
            </a:r>
            <a:r>
              <a:rPr lang="sv-SE" i="1" dirty="0"/>
              <a:t>basalmetabolism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Ca 4 kJ per timme och kilogram kroppsvikt hos en vuxen människa </a:t>
            </a:r>
          </a:p>
          <a:p>
            <a:pPr lvl="1"/>
            <a:r>
              <a:rPr lang="sv-SE" dirty="0"/>
              <a:t>Hos en person som väger 70kg är basalmetabolism ca 7000 kJ/dygn</a:t>
            </a:r>
          </a:p>
          <a:p>
            <a:r>
              <a:rPr lang="sv-SE" dirty="0"/>
              <a:t>Stillasittande arbete och ingen motion omsätter ca 10 000 kJ/dygn</a:t>
            </a:r>
          </a:p>
          <a:p>
            <a:r>
              <a:rPr lang="sv-SE" dirty="0"/>
              <a:t>Tävlingscyklist omsätter ca 50 000 kJ/ (tävlings-)dygn  </a:t>
            </a:r>
          </a:p>
          <a:p>
            <a:endParaRPr lang="sv-SE" dirty="0"/>
          </a:p>
        </p:txBody>
      </p:sp>
      <p:sp>
        <p:nvSpPr>
          <p:cNvPr id="4" name="Höger klammerparentes 3">
            <a:extLst>
              <a:ext uri="{FF2B5EF4-FFF2-40B4-BE49-F238E27FC236}">
                <a16:creationId xmlns:a16="http://schemas.microsoft.com/office/drawing/2014/main" id="{EA90F9B9-33CF-9C36-7CE6-51FAE51B1113}"/>
              </a:ext>
            </a:extLst>
          </p:cNvPr>
          <p:cNvSpPr/>
          <p:nvPr/>
        </p:nvSpPr>
        <p:spPr>
          <a:xfrm>
            <a:off x="7080973" y="1690688"/>
            <a:ext cx="545123" cy="1325563"/>
          </a:xfrm>
          <a:prstGeom prst="rightBrace">
            <a:avLst>
              <a:gd name="adj1" fmla="val 8333"/>
              <a:gd name="adj2" fmla="val 4940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24EF70F-6404-2C44-00FF-C6DFE2B3AA7C}"/>
              </a:ext>
            </a:extLst>
          </p:cNvPr>
          <p:cNvSpPr txBox="1"/>
          <p:nvPr/>
        </p:nvSpPr>
        <p:spPr>
          <a:xfrm>
            <a:off x="7891272" y="2122636"/>
            <a:ext cx="296265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400" dirty="0"/>
              <a:t>Basala livsfunktioner</a:t>
            </a:r>
          </a:p>
        </p:txBody>
      </p:sp>
    </p:spTree>
    <p:extLst>
      <p:ext uri="{BB962C8B-B14F-4D97-AF65-F5344CB8AC3E}">
        <p14:creationId xmlns:p14="http://schemas.microsoft.com/office/powerpoint/2010/main" val="154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112F4F-6A13-81EF-C06E-5C2FFE193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Energiomsättning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FFA81F-E5AE-EC77-B52B-E974E922A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Äter man mer än vad kroppen förbränner riskerar man att bli </a:t>
            </a:r>
            <a:r>
              <a:rPr lang="sv-SE" i="1" dirty="0"/>
              <a:t>övervikt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Vi har olika lätt för att gå upp i vikt eftersom det ärftliga faktorn har stor betydelse </a:t>
            </a:r>
          </a:p>
          <a:p>
            <a:r>
              <a:rPr lang="sv-SE" dirty="0"/>
              <a:t>Tips: </a:t>
            </a:r>
          </a:p>
          <a:p>
            <a:pPr lvl="1"/>
            <a:r>
              <a:rPr lang="sv-SE" dirty="0"/>
              <a:t>Hålla måltidsrutiner </a:t>
            </a:r>
          </a:p>
          <a:p>
            <a:pPr lvl="1"/>
            <a:r>
              <a:rPr lang="sv-SE" dirty="0"/>
              <a:t>Börja dagen med en ordentlig frukost </a:t>
            </a:r>
          </a:p>
          <a:p>
            <a:pPr lvl="1"/>
            <a:r>
              <a:rPr lang="sv-SE" dirty="0"/>
              <a:t>Undvik lite frukost, lite lunch, och stor middag </a:t>
            </a:r>
          </a:p>
          <a:p>
            <a:pPr lvl="1"/>
            <a:r>
              <a:rPr lang="sv-SE" dirty="0"/>
              <a:t>Frukt är bra som mellanmål </a:t>
            </a:r>
          </a:p>
          <a:p>
            <a:pPr lvl="1"/>
            <a:r>
              <a:rPr lang="sv-SE" dirty="0"/>
              <a:t>Dra ner på snabba kolhydrater </a:t>
            </a:r>
          </a:p>
          <a:p>
            <a:pPr lvl="1"/>
            <a:r>
              <a:rPr lang="sv-SE" dirty="0"/>
              <a:t>Daglig rörelse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934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D41770-D133-60AF-33BB-53FB680C0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Tallriksmodellen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12E697-2624-8010-9A57-E139FF0C7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Att äta regelbundet ökar möjligheten att få i sig den energi och näring som behövs</a:t>
            </a:r>
          </a:p>
          <a:p>
            <a:pPr lvl="1"/>
            <a:r>
              <a:rPr lang="sv-SE" dirty="0"/>
              <a:t>3 måltider med 3-4 timmar mellanrum </a:t>
            </a:r>
          </a:p>
          <a:p>
            <a:pPr lvl="1"/>
            <a:r>
              <a:rPr lang="sv-SE" dirty="0"/>
              <a:t>Mellanmål emellan </a:t>
            </a:r>
          </a:p>
          <a:p>
            <a:r>
              <a:rPr lang="sv-SE" dirty="0"/>
              <a:t>Sprida ut måltiderna för att jämna ut blodsocker nivåer </a:t>
            </a:r>
          </a:p>
        </p:txBody>
      </p:sp>
      <p:pic>
        <p:nvPicPr>
          <p:cNvPr id="1026" name="Picture 2" descr="Illustrationer av tallriksmodellen">
            <a:extLst>
              <a:ext uri="{FF2B5EF4-FFF2-40B4-BE49-F238E27FC236}">
                <a16:creationId xmlns:a16="http://schemas.microsoft.com/office/drawing/2014/main" id="{88D47EDE-4F18-5AF7-89BF-D5772F11B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7" b="12332"/>
          <a:stretch>
            <a:fillRect/>
          </a:stretch>
        </p:blipFill>
        <p:spPr bwMode="auto">
          <a:xfrm>
            <a:off x="3302140" y="4069583"/>
            <a:ext cx="5587720" cy="265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2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755CB-F40B-4A29-3DFE-DD86438A0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er av tallriksmodellen">
            <a:extLst>
              <a:ext uri="{FF2B5EF4-FFF2-40B4-BE49-F238E27FC236}">
                <a16:creationId xmlns:a16="http://schemas.microsoft.com/office/drawing/2014/main" id="{CB37C878-DC12-687B-4BEE-BB6DF9A4C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7" b="12332"/>
          <a:stretch>
            <a:fillRect/>
          </a:stretch>
        </p:blipFill>
        <p:spPr bwMode="auto">
          <a:xfrm>
            <a:off x="0" y="534049"/>
            <a:ext cx="12186292" cy="578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5575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F2752F-3AD1-D32B-75BB-358A3B7B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Näringsämnen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6BD76B-A62B-9AB3-F383-CAC57A46D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Kolhydrater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Fett och andra lipider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Proteiner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Vitaminer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Mineralämnen </a:t>
            </a:r>
          </a:p>
        </p:txBody>
      </p:sp>
      <p:sp>
        <p:nvSpPr>
          <p:cNvPr id="4" name="Höger klammerparentes 3">
            <a:extLst>
              <a:ext uri="{FF2B5EF4-FFF2-40B4-BE49-F238E27FC236}">
                <a16:creationId xmlns:a16="http://schemas.microsoft.com/office/drawing/2014/main" id="{C73BA491-49EF-147D-9962-5FA4FD071778}"/>
              </a:ext>
            </a:extLst>
          </p:cNvPr>
          <p:cNvSpPr/>
          <p:nvPr/>
        </p:nvSpPr>
        <p:spPr>
          <a:xfrm>
            <a:off x="4712677" y="1825625"/>
            <a:ext cx="545123" cy="1325563"/>
          </a:xfrm>
          <a:prstGeom prst="rightBrace">
            <a:avLst>
              <a:gd name="adj1" fmla="val 8333"/>
              <a:gd name="adj2" fmla="val 4940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Höger klammerparentes 4">
            <a:extLst>
              <a:ext uri="{FF2B5EF4-FFF2-40B4-BE49-F238E27FC236}">
                <a16:creationId xmlns:a16="http://schemas.microsoft.com/office/drawing/2014/main" id="{D55653DC-CCA7-36FB-69E9-5C393A9CC828}"/>
              </a:ext>
            </a:extLst>
          </p:cNvPr>
          <p:cNvSpPr/>
          <p:nvPr/>
        </p:nvSpPr>
        <p:spPr>
          <a:xfrm>
            <a:off x="4712676" y="3429000"/>
            <a:ext cx="545123" cy="886016"/>
          </a:xfrm>
          <a:prstGeom prst="rightBrace">
            <a:avLst>
              <a:gd name="adj1" fmla="val 8333"/>
              <a:gd name="adj2" fmla="val 4940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D02669-BB40-807B-3BFB-BAF95ECBCEA7}"/>
              </a:ext>
            </a:extLst>
          </p:cNvPr>
          <p:cNvSpPr txBox="1"/>
          <p:nvPr/>
        </p:nvSpPr>
        <p:spPr>
          <a:xfrm>
            <a:off x="5413248" y="2257573"/>
            <a:ext cx="296265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400" dirty="0" err="1"/>
              <a:t>Makronäringsämnen</a:t>
            </a:r>
            <a:r>
              <a:rPr lang="sv-SE" sz="2400" dirty="0"/>
              <a:t>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D9E1FDB-0BCB-4847-7559-47C67A403BA7}"/>
              </a:ext>
            </a:extLst>
          </p:cNvPr>
          <p:cNvSpPr txBox="1"/>
          <p:nvPr/>
        </p:nvSpPr>
        <p:spPr>
          <a:xfrm>
            <a:off x="5413248" y="3641175"/>
            <a:ext cx="296265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400" dirty="0"/>
              <a:t>Mikronäringsämnen </a:t>
            </a:r>
          </a:p>
        </p:txBody>
      </p:sp>
    </p:spTree>
    <p:extLst>
      <p:ext uri="{BB962C8B-B14F-4D97-AF65-F5344CB8AC3E}">
        <p14:creationId xmlns:p14="http://schemas.microsoft.com/office/powerpoint/2010/main" val="26291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D2CF6F-D780-A802-37EB-66A3E20F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Kolhydrater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F58898-A967-5F02-DB88-40FDC7960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Kolhydrater är samlingsnamn för </a:t>
            </a:r>
            <a:r>
              <a:rPr lang="sv-SE" i="1" dirty="0"/>
              <a:t>stärkelse, kostfiber, </a:t>
            </a:r>
            <a:r>
              <a:rPr lang="sv-SE" dirty="0"/>
              <a:t>och </a:t>
            </a:r>
            <a:r>
              <a:rPr lang="sv-SE" i="1" dirty="0"/>
              <a:t>sockerarter </a:t>
            </a:r>
            <a:endParaRPr lang="sv-SE" dirty="0"/>
          </a:p>
          <a:p>
            <a:r>
              <a:rPr lang="sv-SE" dirty="0"/>
              <a:t>Viktigaste energikälla: </a:t>
            </a:r>
          </a:p>
          <a:p>
            <a:r>
              <a:rPr lang="sv-SE" dirty="0"/>
              <a:t>Två typer: </a:t>
            </a:r>
          </a:p>
          <a:p>
            <a:pPr lvl="1"/>
            <a:r>
              <a:rPr lang="sv-SE" dirty="0"/>
              <a:t>Snabba kolhydrater – t.ex. läsk, sylt, kakor, vitt bröd och godis </a:t>
            </a:r>
          </a:p>
          <a:p>
            <a:pPr lvl="2"/>
            <a:r>
              <a:rPr lang="sv-SE" dirty="0"/>
              <a:t>Gör att blodsocker nivå ökar mycket under kort tid </a:t>
            </a:r>
          </a:p>
          <a:p>
            <a:pPr lvl="1"/>
            <a:r>
              <a:rPr lang="sv-SE" dirty="0"/>
              <a:t>Långsamma kolhydrater – t.ex. grönsaker, rotfrukter, havregrynsgröt, osötad fullkornsmüsli, grovt bröd och frukt </a:t>
            </a:r>
          </a:p>
          <a:p>
            <a:pPr lvl="2"/>
            <a:r>
              <a:rPr lang="sv-SE" dirty="0"/>
              <a:t>Blodsocker nivå ökar under en utdragen tidsperiod</a:t>
            </a:r>
          </a:p>
          <a:p>
            <a:pPr lvl="2"/>
            <a:r>
              <a:rPr lang="sv-SE" dirty="0"/>
              <a:t>Ger en större mättnadskänsla </a:t>
            </a:r>
          </a:p>
          <a:p>
            <a:pPr lvl="2"/>
            <a:r>
              <a:rPr lang="sv-SE" dirty="0"/>
              <a:t>Fiberrika kolhydraterna ger skyddande effekt mot cancer, hjärt- och </a:t>
            </a:r>
            <a:r>
              <a:rPr lang="sv-SE" dirty="0" err="1"/>
              <a:t>kärlskjudomar</a:t>
            </a:r>
            <a:r>
              <a:rPr lang="sv-SE" dirty="0"/>
              <a:t>, och typ-2 diabetes, samt håller lagom kroppsvikt </a:t>
            </a:r>
          </a:p>
        </p:txBody>
      </p:sp>
    </p:spTree>
    <p:extLst>
      <p:ext uri="{BB962C8B-B14F-4D97-AF65-F5344CB8AC3E}">
        <p14:creationId xmlns:p14="http://schemas.microsoft.com/office/powerpoint/2010/main" val="61465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238B5E-27EF-EE59-19E4-BA6E15574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Parallell, papper&#10;&#10;AI-genererat innehåll kan vara felaktigt.">
            <a:extLst>
              <a:ext uri="{FF2B5EF4-FFF2-40B4-BE49-F238E27FC236}">
                <a16:creationId xmlns:a16="http://schemas.microsoft.com/office/drawing/2014/main" id="{C4D76C2D-23CE-3802-CB44-33FE1FC5F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9" t="7711" r="33142" b="18017"/>
          <a:stretch>
            <a:fillRect/>
          </a:stretch>
        </p:blipFill>
        <p:spPr>
          <a:xfrm rot="5400000">
            <a:off x="2661524" y="-1429831"/>
            <a:ext cx="6868951" cy="9706711"/>
          </a:xfrm>
        </p:spPr>
      </p:pic>
    </p:spTree>
    <p:extLst>
      <p:ext uri="{BB962C8B-B14F-4D97-AF65-F5344CB8AC3E}">
        <p14:creationId xmlns:p14="http://schemas.microsoft.com/office/powerpoint/2010/main" val="75732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2C1ED7-34D8-151C-A05A-6C7D4983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Blodsocker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C480A5-2294-E03F-0156-AA36764F5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Blodsocker beskriver blodets innehåll av glukos </a:t>
            </a:r>
          </a:p>
          <a:p>
            <a:r>
              <a:rPr lang="sv-SE" dirty="0"/>
              <a:t>När halten blodsocker ökar avger bukspottkörteln hormonet </a:t>
            </a:r>
            <a:r>
              <a:rPr lang="sv-SE" i="1" dirty="0"/>
              <a:t>insulin</a:t>
            </a:r>
            <a:r>
              <a:rPr lang="sv-SE" dirty="0"/>
              <a:t> till blodet </a:t>
            </a:r>
          </a:p>
          <a:p>
            <a:pPr lvl="1"/>
            <a:r>
              <a:rPr lang="sv-SE" dirty="0"/>
              <a:t>Får kroppens celler att ta upp glukos till sin cellandning </a:t>
            </a:r>
          </a:p>
          <a:p>
            <a:r>
              <a:rPr lang="sv-SE" dirty="0"/>
              <a:t>Muskel- och leverceller omvandla upptagen glukos till </a:t>
            </a:r>
            <a:r>
              <a:rPr lang="sv-SE" i="1" dirty="0"/>
              <a:t>glykogen</a:t>
            </a:r>
            <a:r>
              <a:rPr lang="sv-SE" dirty="0"/>
              <a:t> som lagras i cellerna </a:t>
            </a:r>
          </a:p>
          <a:p>
            <a:pPr lvl="1"/>
            <a:r>
              <a:rPr lang="sv-SE" dirty="0"/>
              <a:t>Vid behov kan muskelceller spjälka glykogen och få tillbaka glukos </a:t>
            </a:r>
          </a:p>
          <a:p>
            <a:pPr lvl="1"/>
            <a:r>
              <a:rPr lang="sv-SE" dirty="0"/>
              <a:t>Levern fungerar som ”glukosbuffert” och återlämna glukos till blodet när halten blodsocker sjunker </a:t>
            </a:r>
          </a:p>
          <a:p>
            <a:r>
              <a:rPr lang="sv-SE" dirty="0"/>
              <a:t>Insulin får även fettceller att ta upp glukos och omvandlar det till fett </a:t>
            </a:r>
          </a:p>
        </p:txBody>
      </p:sp>
    </p:spTree>
    <p:extLst>
      <p:ext uri="{BB962C8B-B14F-4D97-AF65-F5344CB8AC3E}">
        <p14:creationId xmlns:p14="http://schemas.microsoft.com/office/powerpoint/2010/main" val="29394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07977-6059-E4DA-F5BE-613E7F1D4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E551DA-1D21-7FFB-D648-4BEA6F27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Parallell, papper&#10;&#10;AI-genererat innehåll kan vara felaktigt.">
            <a:extLst>
              <a:ext uri="{FF2B5EF4-FFF2-40B4-BE49-F238E27FC236}">
                <a16:creationId xmlns:a16="http://schemas.microsoft.com/office/drawing/2014/main" id="{5BDB2EEB-9453-A29E-CD04-592E96C68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9" t="7711" r="33142" b="18017"/>
          <a:stretch>
            <a:fillRect/>
          </a:stretch>
        </p:blipFill>
        <p:spPr>
          <a:xfrm rot="5400000">
            <a:off x="2661524" y="-1429831"/>
            <a:ext cx="6868951" cy="9706711"/>
          </a:xfrm>
        </p:spPr>
      </p:pic>
    </p:spTree>
    <p:extLst>
      <p:ext uri="{BB962C8B-B14F-4D97-AF65-F5344CB8AC3E}">
        <p14:creationId xmlns:p14="http://schemas.microsoft.com/office/powerpoint/2010/main" val="236079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368D99-080A-E297-BEE2-E1BCDEB2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Fett och andra lipider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D0FFDD-8141-6CF4-7604-C388824FE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som kallas </a:t>
            </a:r>
            <a:r>
              <a:rPr lang="sv-SE" i="1" dirty="0"/>
              <a:t>fett</a:t>
            </a:r>
            <a:r>
              <a:rPr lang="sv-SE" dirty="0"/>
              <a:t> är faktiskt </a:t>
            </a:r>
            <a:r>
              <a:rPr lang="sv-SE" i="1" dirty="0"/>
              <a:t>triglycerider </a:t>
            </a:r>
            <a:r>
              <a:rPr lang="sv-SE" dirty="0"/>
              <a:t>och är den största delen av lipider </a:t>
            </a:r>
          </a:p>
          <a:p>
            <a:pPr lvl="1"/>
            <a:r>
              <a:rPr lang="sv-SE" dirty="0"/>
              <a:t>Glycerol och fettsyror </a:t>
            </a:r>
          </a:p>
          <a:p>
            <a:pPr lvl="1"/>
            <a:r>
              <a:rPr lang="sv-SE" dirty="0"/>
              <a:t>Fettvävnad skyddar inre organ och är värmeisolerande </a:t>
            </a:r>
          </a:p>
          <a:p>
            <a:r>
              <a:rPr lang="sv-SE" dirty="0"/>
              <a:t>Maten behöver innehålla fett för att kunna använda fettlösliga vitaminer (A, D, E, och K) </a:t>
            </a:r>
          </a:p>
          <a:p>
            <a:r>
              <a:rPr lang="sv-SE" dirty="0"/>
              <a:t>Fettsyror kan vara mättade, enkelomättade, och fleromättade</a:t>
            </a:r>
          </a:p>
          <a:p>
            <a:r>
              <a:rPr lang="sv-SE" dirty="0"/>
              <a:t>Kroppen saknar förmåga att tillverka några fleromättade omega-fettsyror som kallas </a:t>
            </a:r>
            <a:r>
              <a:rPr lang="sv-SE" i="1" dirty="0"/>
              <a:t>essentiella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3792122"/>
      </p:ext>
    </p:extLst>
  </p:cSld>
  <p:clrMapOvr>
    <a:masterClrMapping/>
  </p:clrMapOvr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221</TotalTime>
  <Words>1025</Words>
  <Application>Microsoft Office PowerPoint</Application>
  <PresentationFormat>Bredbild</PresentationFormat>
  <Paragraphs>125</Paragraphs>
  <Slides>17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Fares Presentationer</vt:lpstr>
      <vt:lpstr>Biologi 2</vt:lpstr>
      <vt:lpstr>Tallriksmodellen </vt:lpstr>
      <vt:lpstr>PowerPoint-presentation</vt:lpstr>
      <vt:lpstr>Näringsämnen </vt:lpstr>
      <vt:lpstr>Kolhydrater </vt:lpstr>
      <vt:lpstr>PowerPoint-presentation</vt:lpstr>
      <vt:lpstr>Blodsocker</vt:lpstr>
      <vt:lpstr>PowerPoint-presentation</vt:lpstr>
      <vt:lpstr>Fett och andra lipider </vt:lpstr>
      <vt:lpstr>Kolesterol </vt:lpstr>
      <vt:lpstr>Kolesterol</vt:lpstr>
      <vt:lpstr>Energireserv</vt:lpstr>
      <vt:lpstr>Proteiner </vt:lpstr>
      <vt:lpstr>Vitaminer </vt:lpstr>
      <vt:lpstr>Mineralämnen </vt:lpstr>
      <vt:lpstr>Energiomsättning</vt:lpstr>
      <vt:lpstr>Energiomsättning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2025-12-08T09:54:47Z</dcterms:created>
  <dcterms:modified xsi:type="dcterms:W3CDTF">2025-12-08T13:36:33Z</dcterms:modified>
</cp:coreProperties>
</file>